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640" cy="4388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304416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64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latin typeface="Arial"/>
              </a:rPr>
              <a:t>Click to edit the title text format</a:t>
            </a:r>
            <a:endParaRPr b="0" lang="en-US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</p:spPr>
        <p:txBody>
          <a:bodyPr lIns="0" rIns="0" tIns="0" bIns="0"/>
          <a:p>
            <a:pPr algn="r"/>
            <a:fld id="{8002E9F6-150C-42E3-8F40-BDD55EEE21D5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Shape 1"/>
          <p:cNvSpPr txBox="1"/>
          <p:nvPr/>
        </p:nvSpPr>
        <p:spPr>
          <a:xfrm>
            <a:off x="822960" y="1463040"/>
            <a:ext cx="8595360" cy="715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>
              <a:spcBef>
                <a:spcPts val="1191"/>
              </a:spcBef>
              <a:spcAft>
                <a:spcPts val="595"/>
              </a:spcAft>
            </a:pPr>
            <a:r>
              <a:rPr b="1" lang="en-US" sz="4400" spc="-1" strike="noStrike">
                <a:latin typeface="Arial"/>
              </a:rPr>
              <a:t>HOPE COMMUNITY CHURCH</a:t>
            </a:r>
            <a:endParaRPr b="1" lang="en-US" sz="4400" spc="-1" strike="noStrike">
              <a:latin typeface="Arial"/>
            </a:endParaRPr>
          </a:p>
        </p:txBody>
      </p:sp>
      <p:sp>
        <p:nvSpPr>
          <p:cNvPr id="42" name="TextShape 2"/>
          <p:cNvSpPr txBox="1"/>
          <p:nvPr/>
        </p:nvSpPr>
        <p:spPr>
          <a:xfrm>
            <a:off x="914400" y="2960640"/>
            <a:ext cx="7955280" cy="111132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pPr algn="ctr"/>
            <a:r>
              <a:rPr b="0" lang="en-US" sz="5400" spc="-1" strike="noStrike">
                <a:latin typeface="Arial"/>
              </a:rPr>
              <a:t>3405 Custer Rd</a:t>
            </a:r>
            <a:endParaRPr b="0" lang="en-US" sz="5400" spc="-1" strike="noStrike">
              <a:latin typeface="Arial"/>
            </a:endParaRPr>
          </a:p>
          <a:p>
            <a:endParaRPr b="0" lang="en-US" sz="5400" spc="-1" strike="noStrike">
              <a:latin typeface="Arial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Application>LibreOffice/6.0.6.2$Windows_X86_64 LibreOffice_project/0c292870b25a325b5ed35f6b45599d2ea4458e77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2018-10-14T14:42:47Z</dcterms:created>
  <dc:creator/>
  <dc:description/>
  <dc:language>en-US</dc:language>
  <cp:lastModifiedBy/>
  <dcterms:modified xsi:type="dcterms:W3CDTF">2018-10-14T14:46:31Z</dcterms:modified>
  <cp:revision>1</cp:revision>
  <dc:subject/>
  <dc:title/>
</cp:coreProperties>
</file>