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6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189FAB-6B30-42BD-A3AF-8D01D2A85F9C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5CDE8-E688-4F91-AE4C-E90AA4B109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B9922-6000-4053-931D-76C66E221044}" type="datetimeFigureOut">
              <a:rPr lang="en-US" smtClean="0"/>
              <a:pPr/>
              <a:t>8/13/2008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CF63E-A43A-4C1C-A792-40F433BC9F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0"/>
            <a:ext cx="9144001" cy="6864351"/>
            <a:chOff x="107442000" y="111871125"/>
            <a:chExt cx="2200275" cy="1647825"/>
          </a:xfrm>
        </p:grpSpPr>
        <p:pic>
          <p:nvPicPr>
            <p:cNvPr id="1030" name="Picture 6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1031" name="Text Box 7"/>
            <p:cNvSpPr txBox="1">
              <a:spLocks noChangeArrowheads="1"/>
            </p:cNvSpPr>
            <p:nvPr/>
          </p:nvSpPr>
          <p:spPr bwMode="auto">
            <a:xfrm>
              <a:off x="107442000" y="111928275"/>
              <a:ext cx="2200275" cy="3143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8500" b="0" i="1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Walking With God </a:t>
              </a:r>
              <a:endParaRPr kumimoji="0" lang="en-US" sz="8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32" name="Text Box 8"/>
            <p:cNvSpPr txBox="1">
              <a:spLocks noChangeArrowheads="1"/>
            </p:cNvSpPr>
            <p:nvPr/>
          </p:nvSpPr>
          <p:spPr bwMode="auto">
            <a:xfrm>
              <a:off x="107556300" y="113242725"/>
              <a:ext cx="1920954" cy="274701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3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Part Ten— Walking With God Means</a:t>
              </a:r>
              <a:r>
                <a:rPr kumimoji="0" lang="en-US" sz="35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Berlin Sans FB" pitchFamily="34" charset="0"/>
                </a:rPr>
                <a:t> Walking With Others III</a:t>
              </a:r>
              <a:endParaRPr kumimoji="0" lang="en-US" sz="3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The people of the early church were of one mind, one heart, one vision, and one voice.  THEY WERE </a:t>
            </a:r>
          </a:p>
          <a:p>
            <a:r>
              <a:rPr lang="en-US" sz="7200" dirty="0" smtClean="0"/>
              <a:t> </a:t>
            </a:r>
            <a:r>
              <a:rPr lang="en-US" sz="72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UNIFIED.</a:t>
            </a:r>
            <a:endParaRPr lang="en-US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0" dirty="0" smtClean="0"/>
              <a:t>Unity is the </a:t>
            </a:r>
            <a:r>
              <a:rPr lang="en-US" sz="120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supreme need of the church. </a:t>
            </a:r>
            <a:endParaRPr lang="en-US" sz="1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500" dirty="0" smtClean="0"/>
              <a:t>In most of Paul’s teaching, what he comes back to is </a:t>
            </a:r>
          </a:p>
          <a:p>
            <a:r>
              <a:rPr lang="en-US" sz="95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unity. 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7815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330" dirty="0" smtClean="0">
                <a:latin typeface="Arial" pitchFamily="34" charset="0"/>
                <a:cs typeface="Arial" pitchFamily="34" charset="0"/>
              </a:rPr>
              <a:t>We are unified in </a:t>
            </a:r>
            <a:r>
              <a:rPr lang="en-US" sz="1133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spirit of God.</a:t>
            </a:r>
            <a:endParaRPr lang="en-US" sz="11330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6600" dirty="0" smtClean="0"/>
              <a:t> </a:t>
            </a:r>
          </a:p>
          <a:p>
            <a:r>
              <a:rPr lang="en-US" sz="9600" dirty="0" smtClean="0"/>
              <a:t> </a:t>
            </a:r>
            <a:endParaRPr lang="en-US" sz="9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64351"/>
            <a:chOff x="107442000" y="111871125"/>
            <a:chExt cx="2200275" cy="1647825"/>
          </a:xfrm>
        </p:grpSpPr>
        <p:pic>
          <p:nvPicPr>
            <p:cNvPr id="2051" name="Picture 3" descr="cobblestone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7442000" y="111871125"/>
              <a:ext cx="2197100" cy="1647825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  <a:effectLst/>
          </p:spPr>
        </p:pic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07442000" y="111871125"/>
              <a:ext cx="2200275" cy="1646300"/>
            </a:xfrm>
            <a:prstGeom prst="rect">
              <a:avLst/>
            </a:prstGeom>
            <a:solidFill>
              <a:srgbClr val="969696">
                <a:alpha val="59000"/>
              </a:srgbClr>
            </a:solidFill>
            <a:ln w="9525" algn="in">
              <a:noFill/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0" y="0"/>
            <a:ext cx="91440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9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Unity</a:t>
            </a:r>
            <a:r>
              <a:rPr lang="en-US" sz="9900" dirty="0" smtClean="0"/>
              <a:t> does not mean </a:t>
            </a:r>
            <a:r>
              <a:rPr lang="en-US" sz="99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uniformity</a:t>
            </a:r>
            <a:r>
              <a:rPr lang="en-US" sz="9900" dirty="0" smtClean="0"/>
              <a:t>.</a:t>
            </a:r>
            <a:endParaRPr lang="en-US" sz="99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Redemption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Burgess</dc:creator>
  <cp:lastModifiedBy>Kevin Burgess</cp:lastModifiedBy>
  <cp:revision>26</cp:revision>
  <dcterms:created xsi:type="dcterms:W3CDTF">2008-05-28T23:11:52Z</dcterms:created>
  <dcterms:modified xsi:type="dcterms:W3CDTF">2008-08-13T23:44:47Z</dcterms:modified>
</cp:coreProperties>
</file>