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6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89FAB-6B30-42BD-A3AF-8D01D2A85F9C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5CDE8-E688-4F91-AE4C-E90AA4B10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9922-6000-4053-931D-76C66E221044}" type="datetimeFigureOut">
              <a:rPr lang="en-US" smtClean="0"/>
              <a:pPr/>
              <a:t>8/6/2008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0"/>
            <a:ext cx="9144001" cy="6864351"/>
            <a:chOff x="107442000" y="111871125"/>
            <a:chExt cx="2200275" cy="1647825"/>
          </a:xfrm>
        </p:grpSpPr>
        <p:pic>
          <p:nvPicPr>
            <p:cNvPr id="1030" name="Picture 6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107442000" y="111928275"/>
              <a:ext cx="2200275" cy="3143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Walking With God </a:t>
              </a:r>
              <a:endParaRPr kumimoji="0" lang="en-US" sz="8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107556300" y="113242725"/>
              <a:ext cx="1920954" cy="274701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Part Nine— Walking With God Means</a:t>
              </a:r>
              <a:r>
                <a:rPr kumimoji="0" lang="en-US" sz="35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 Walking With Others</a:t>
              </a:r>
              <a:endPara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 smtClean="0"/>
              <a:t>Professing </a:t>
            </a:r>
            <a:r>
              <a:rPr lang="en-US" sz="85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in Christ</a:t>
            </a:r>
            <a:r>
              <a:rPr lang="en-US" sz="8500" dirty="0" smtClean="0"/>
              <a:t> is linked to </a:t>
            </a:r>
            <a:r>
              <a:rPr lang="en-US" sz="85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considering one another</a:t>
            </a:r>
            <a:r>
              <a:rPr lang="en-US" sz="8500" dirty="0" smtClean="0"/>
              <a:t>. </a:t>
            </a:r>
            <a:endParaRPr lang="en-US" sz="85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0" dirty="0" smtClean="0"/>
              <a:t>To </a:t>
            </a:r>
            <a:r>
              <a:rPr lang="en-US" sz="12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</a:t>
            </a:r>
            <a:r>
              <a:rPr lang="en-US" sz="12500" dirty="0" smtClean="0"/>
              <a:t> means to </a:t>
            </a:r>
            <a:r>
              <a:rPr lang="en-US" sz="12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 out.</a:t>
            </a:r>
            <a:endParaRPr lang="en-US" sz="12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8571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200" dirty="0" smtClean="0"/>
              <a:t>Verse 42 mentions two religious practices, </a:t>
            </a:r>
            <a:r>
              <a:rPr lang="en-US" sz="62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receiving doctrine </a:t>
            </a:r>
            <a:r>
              <a:rPr lang="en-US" sz="6200" dirty="0" smtClean="0"/>
              <a:t>and </a:t>
            </a:r>
            <a:r>
              <a:rPr lang="en-US" sz="62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r>
              <a:rPr lang="en-US" sz="6200" dirty="0" smtClean="0"/>
              <a:t>.  And two non-religious activities, </a:t>
            </a:r>
            <a:r>
              <a:rPr lang="en-US" sz="62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fellowship</a:t>
            </a:r>
            <a:r>
              <a:rPr lang="en-US" sz="6200" dirty="0" smtClean="0"/>
              <a:t> and </a:t>
            </a:r>
            <a:r>
              <a:rPr lang="en-US" sz="62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breaking of bread. 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865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70" dirty="0" smtClean="0"/>
              <a:t>The most complete expression of Christianity is not simply when we worship together and pray together; but when we </a:t>
            </a:r>
            <a:r>
              <a:rPr lang="en-US" sz="657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 out </a:t>
            </a:r>
            <a:r>
              <a:rPr lang="en-US" sz="6570" dirty="0" smtClean="0"/>
              <a:t>together as well. </a:t>
            </a:r>
          </a:p>
          <a:p>
            <a:r>
              <a:rPr lang="en-US" sz="6600" dirty="0" smtClean="0"/>
              <a:t> 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900" dirty="0" smtClean="0"/>
              <a:t>To walk together we must have a </a:t>
            </a:r>
            <a:r>
              <a:rPr lang="en-US" sz="99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sz="9900" dirty="0" smtClean="0"/>
              <a:t> of </a:t>
            </a:r>
            <a:r>
              <a:rPr lang="en-US" sz="99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generosity</a:t>
            </a:r>
            <a:r>
              <a:rPr lang="en-US" sz="9900" dirty="0" smtClean="0"/>
              <a:t>.</a:t>
            </a:r>
            <a:endParaRPr lang="en-US" sz="99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 smtClean="0"/>
              <a:t>The early believers  were willing to </a:t>
            </a:r>
            <a:r>
              <a:rPr lang="en-US" sz="74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</a:t>
            </a:r>
            <a:r>
              <a:rPr lang="en-US" sz="7400" dirty="0" smtClean="0"/>
              <a:t> what was important to them to meet the </a:t>
            </a:r>
            <a:r>
              <a:rPr lang="en-US" sz="7400" b="1" i="1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r>
              <a:rPr lang="en-US" sz="7400" dirty="0" smtClean="0"/>
              <a:t> in a fellow believer’s life.  </a:t>
            </a:r>
          </a:p>
          <a:p>
            <a:r>
              <a:rPr lang="en-US" sz="8000" dirty="0" smtClean="0"/>
              <a:t> </a:t>
            </a:r>
            <a:endParaRPr lang="en-US" sz="8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113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Redemption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Burgess</dc:creator>
  <cp:lastModifiedBy>Kevin Burgess</cp:lastModifiedBy>
  <cp:revision>24</cp:revision>
  <dcterms:created xsi:type="dcterms:W3CDTF">2008-05-28T23:11:52Z</dcterms:created>
  <dcterms:modified xsi:type="dcterms:W3CDTF">2008-08-06T21:45:10Z</dcterms:modified>
</cp:coreProperties>
</file>