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3" r:id="rId12"/>
    <p:sldId id="284" r:id="rId13"/>
    <p:sldId id="269" r:id="rId14"/>
    <p:sldId id="270" r:id="rId15"/>
    <p:sldId id="271" r:id="rId16"/>
    <p:sldId id="272" r:id="rId17"/>
    <p:sldId id="273" r:id="rId18"/>
    <p:sldId id="285" r:id="rId19"/>
    <p:sldId id="286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86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504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4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61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29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30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69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19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56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96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B656-DD3F-4868-B2BD-90B1B385C2E4}" type="datetimeFigureOut">
              <a:rPr lang="es-ES" smtClean="0"/>
              <a:t>22/04/2015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7C8E8-CF0E-47AA-998D-E6E52E47B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81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49854" y="2033195"/>
            <a:ext cx="110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27125" y="831932"/>
            <a:ext cx="10434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FF0000"/>
                </a:solidFill>
              </a:rPr>
              <a:t>Iglesia Buenas Nuevas</a:t>
            </a:r>
            <a:endParaRPr lang="es-ES" sz="4400" b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136648" y="4641669"/>
            <a:ext cx="5282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FF0000"/>
                </a:solidFill>
              </a:rPr>
              <a:t>Cifuentes Villa Clara Cuba</a:t>
            </a:r>
            <a:endParaRPr lang="es-ES" sz="4400" b="1" dirty="0">
              <a:solidFill>
                <a:srgbClr val="FF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685313" y="4746171"/>
            <a:ext cx="33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MOVIL: 5353378793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445829" y="5345863"/>
            <a:ext cx="455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E-MAIL: yoemaru@nauta.cu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2037" cy="38951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7" y="1"/>
            <a:ext cx="6289964" cy="38951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106"/>
            <a:ext cx="5902036" cy="29688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3895105"/>
            <a:ext cx="6289965" cy="296883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222670" y="237506"/>
            <a:ext cx="552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0000"/>
                </a:solidFill>
              </a:rPr>
              <a:t>Retiro de Jóvenes 2014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9"/>
            <a:ext cx="12192000" cy="683408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582886" y="0"/>
            <a:ext cx="3996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Departamento</a:t>
            </a:r>
            <a:r>
              <a:rPr lang="es-ES" dirty="0" smtClean="0"/>
              <a:t> </a:t>
            </a:r>
            <a:r>
              <a:rPr lang="es-ES" sz="4000" b="1" dirty="0" smtClean="0">
                <a:solidFill>
                  <a:srgbClr val="FF0000"/>
                </a:solidFill>
              </a:rPr>
              <a:t>de</a:t>
            </a:r>
            <a:r>
              <a:rPr lang="es-ES" dirty="0" smtClean="0"/>
              <a:t> .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10447" y="800407"/>
            <a:ext cx="2406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Caballeros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28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"/>
            <a:ext cx="12192000" cy="68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6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78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86" y="0"/>
            <a:ext cx="6266214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70073" y="213751"/>
            <a:ext cx="6911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0000"/>
                </a:solidFill>
              </a:rPr>
              <a:t>Equipo de Servicio</a:t>
            </a:r>
            <a:endParaRPr lang="es-E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63445" cy="38001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60" y="-3628"/>
            <a:ext cx="6228555" cy="38037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77547" y="249384"/>
            <a:ext cx="922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 Retiro Ministerio Deportivo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" y="3800105"/>
            <a:ext cx="5963445" cy="30578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0" y="3800105"/>
            <a:ext cx="6185550" cy="306548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47603" y="6293917"/>
            <a:ext cx="448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300 Líderes y Pastores</a:t>
            </a:r>
            <a:endParaRPr 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32666" cy="38832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67" y="-2"/>
            <a:ext cx="6159334" cy="38832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229"/>
            <a:ext cx="6032666" cy="29747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66" y="3883228"/>
            <a:ext cx="6159334" cy="29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86640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1579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4" y="0"/>
            <a:ext cx="6076206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96349" y="6127669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Grupo de Alabanza</a:t>
            </a:r>
            <a:endParaRPr lang="es-E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3" y="3411370"/>
            <a:ext cx="5976257" cy="34371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215743" cy="34195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3" y="0"/>
            <a:ext cx="5976258" cy="34208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15742" cy="34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4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5" y="3427032"/>
            <a:ext cx="6716486" cy="3430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032"/>
            <a:ext cx="5475514" cy="34309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5514" cy="34270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14" y="0"/>
            <a:ext cx="6716486" cy="34270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18862291">
            <a:off x="1596883" y="2965367"/>
            <a:ext cx="8284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FF0000"/>
                </a:solidFill>
              </a:rPr>
              <a:t>MEDIOS DE TRANSPORTE</a:t>
            </a:r>
            <a:endParaRPr lang="es-E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7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727"/>
            <a:ext cx="5866410" cy="31172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1" y="-95002"/>
            <a:ext cx="6325590" cy="37407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8"/>
            <a:ext cx="5866410" cy="37407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09" y="3645725"/>
            <a:ext cx="6325591" cy="32122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rot="19845341">
            <a:off x="1033152" y="3186729"/>
            <a:ext cx="94171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FF0000"/>
                </a:solidFill>
              </a:rPr>
              <a:t>DORMITORIOS</a:t>
            </a:r>
            <a:endParaRPr lang="es-E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03" y="3579000"/>
            <a:ext cx="6563095" cy="327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287"/>
            <a:ext cx="5628904" cy="33307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04" y="23751"/>
            <a:ext cx="6563095" cy="35552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36"/>
            <a:ext cx="5628904" cy="359983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19479878">
            <a:off x="1567543" y="2636323"/>
            <a:ext cx="8526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FF0000"/>
                </a:solidFill>
              </a:rPr>
              <a:t>COCINA COMEDOR</a:t>
            </a:r>
            <a:endParaRPr lang="es-E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7" y="-83128"/>
            <a:ext cx="6246001" cy="38713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6" y="0"/>
            <a:ext cx="5963985" cy="37882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7" y="3788229"/>
            <a:ext cx="6234123" cy="30697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8229"/>
            <a:ext cx="5963985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684"/>
            <a:ext cx="6335486" cy="34943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5486" cy="33745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0"/>
            <a:ext cx="585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592287"/>
            <a:ext cx="6248399" cy="32657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287"/>
            <a:ext cx="5943600" cy="32657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0"/>
            <a:ext cx="6248400" cy="3592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43601" cy="35922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77886" y="2013857"/>
            <a:ext cx="738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</a:rPr>
              <a:t>SALON MULTIPROPOSITO</a:t>
            </a:r>
            <a:endParaRPr lang="es-E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3921799"/>
            <a:ext cx="6008914" cy="29362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314"/>
            <a:ext cx="6183086" cy="29136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0"/>
            <a:ext cx="6008914" cy="39443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7" y="0"/>
            <a:ext cx="6213503" cy="39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5" y="3766456"/>
            <a:ext cx="5963985" cy="30915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456"/>
            <a:ext cx="6228015" cy="3091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5" y="0"/>
            <a:ext cx="5963985" cy="37664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8015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43" y="3910693"/>
            <a:ext cx="6281057" cy="29473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128"/>
            <a:ext cx="5910943" cy="29608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43" y="0"/>
            <a:ext cx="6281057" cy="3897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0943" cy="389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543"/>
            <a:ext cx="5936400" cy="33854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01" y="0"/>
            <a:ext cx="62556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6400" cy="34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4800" y="217714"/>
            <a:ext cx="177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Pastores: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10343" y="6193971"/>
            <a:ext cx="379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María de Jesús Rodríguez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19800" y="6107910"/>
            <a:ext cx="385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Yoel Rodríguez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79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8" y="-193638"/>
            <a:ext cx="6146202" cy="70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43601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1821" y="6282466"/>
            <a:ext cx="244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Jaanay Raquel</a:t>
            </a:r>
            <a:endParaRPr lang="es-ES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317915" y="6282466"/>
            <a:ext cx="276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Jonathan David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6828" y="301214"/>
            <a:ext cx="906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Eventos con niños:   200 Niños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9186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1408" cy="40019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860"/>
            <a:ext cx="5771408" cy="2844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8" y="4022766"/>
            <a:ext cx="6420592" cy="28352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8" y="0"/>
            <a:ext cx="6420592" cy="40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17029" cy="39069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0"/>
            <a:ext cx="6574972" cy="39069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06982"/>
            <a:ext cx="5617030" cy="29510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8" y="3906983"/>
            <a:ext cx="6574972" cy="295101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44384" y="368135"/>
            <a:ext cx="491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Seminario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243948" y="3218213"/>
            <a:ext cx="343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120 Lideres y Pastores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66</Words>
  <Application>Microsoft Office PowerPoint</Application>
  <PresentationFormat>Panorámica</PresentationFormat>
  <Paragraphs>23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Yoel</dc:creator>
  <cp:lastModifiedBy>Yoel</cp:lastModifiedBy>
  <cp:revision>39</cp:revision>
  <dcterms:created xsi:type="dcterms:W3CDTF">2015-04-18T15:24:24Z</dcterms:created>
  <dcterms:modified xsi:type="dcterms:W3CDTF">2015-04-22T23:25:45Z</dcterms:modified>
</cp:coreProperties>
</file>