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6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9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6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14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1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7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8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2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4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9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0E87C-84B6-4876-BE58-5653583FBAF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3C1CF-3B04-4F79-A238-9FE699A47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7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1" y="131065"/>
            <a:ext cx="11368352" cy="598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got a fast car		I want a ticket to anywhere</a:t>
            </a:r>
            <a:endParaRPr lang="en-US" sz="1600" b="1" i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Maybe we make a deal		Maybe together we can get somewhere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place is better		Starting from zero, got nothing to lose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Maybe we'll make something	Me, myself, I got nothing to prove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got a fast car			I got a plan to get us out of here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and I can both get jobs	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Finally see what it means to be living</a:t>
            </a:r>
            <a:endParaRPr lang="en-US" sz="1400" b="1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I, I,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had a feeling that I belonged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I, I, had a feeling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could be someone, be someone, be someone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got a fast car	              Is it fast enough so we can fly away?</a:t>
            </a:r>
            <a:endParaRPr lang="en-US" sz="1600" b="1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 </a:t>
            </a:r>
            <a:r>
              <a:rPr lang="en-US" sz="2800" b="1" i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gotta</a:t>
            </a:r>
            <a:r>
              <a:rPr lang="en-US" sz="28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make a decision    Leave tonight, or live and die this way</a:t>
            </a:r>
            <a:endParaRPr lang="en-US" sz="1600" b="1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30720" y="6141724"/>
            <a:ext cx="4475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From “Fast Car” – Tracy Chapman</a:t>
            </a:r>
          </a:p>
        </p:txBody>
      </p:sp>
    </p:spTree>
    <p:extLst>
      <p:ext uri="{BB962C8B-B14F-4D97-AF65-F5344CB8AC3E}">
        <p14:creationId xmlns:p14="http://schemas.microsoft.com/office/powerpoint/2010/main" val="372016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</TotalTime>
  <Words>157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Nelson</dc:creator>
  <cp:lastModifiedBy>chris fluitt</cp:lastModifiedBy>
  <cp:revision>3</cp:revision>
  <dcterms:created xsi:type="dcterms:W3CDTF">2023-07-14T21:27:20Z</dcterms:created>
  <dcterms:modified xsi:type="dcterms:W3CDTF">2023-07-15T22:17:03Z</dcterms:modified>
</cp:coreProperties>
</file>