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62" r:id="rId8"/>
    <p:sldId id="261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37" d="100"/>
          <a:sy n="37" d="100"/>
        </p:scale>
        <p:origin x="9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01546-198A-4195-BCF8-F0FF54C90E5E}" type="datetimeFigureOut">
              <a:rPr lang="en-US" smtClean="0"/>
              <a:t>3/27/2022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DE88F-1F85-4A27-9D34-D74A50E7B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91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77348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4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>
            <a:extLst>
              <a:ext uri="{FF2B5EF4-FFF2-40B4-BE49-F238E27FC236}">
                <a16:creationId xmlns:a16="http://schemas.microsoft.com/office/drawing/2014/main" id="{CE39118B-B3AD-4BD4-BA22-DEFF4E76C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247728"/>
            <a:ext cx="10353762" cy="543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079-7EF0-44EE-B798-BCC497C9F3B2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0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70A8-1D13-4657-95F0-A9EA54967B8D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5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90AC-71BD-4C7F-8ACA-7B3F18292E63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3F0D53-0705-41B7-8554-09D21E7807F9}"/>
              </a:ext>
            </a:extLst>
          </p:cNvPr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F647CD-0F1A-4BB3-89E0-A74F1E1B098D}"/>
              </a:ext>
            </a:extLst>
          </p:cNvPr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5291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FC2C-8905-46F0-B443-CE905B76BA01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92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76478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768112"/>
            <a:ext cx="3300984" cy="302308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49"/>
            <a:ext cx="3300984" cy="764783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768112"/>
            <a:ext cx="3300984" cy="302308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76478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768110"/>
            <a:ext cx="3300984" cy="302308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9DC3-C9B5-499E-9140-0DC28B7074E2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47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>
            <a:extLst>
              <a:ext uri="{FF2B5EF4-FFF2-40B4-BE49-F238E27FC236}">
                <a16:creationId xmlns:a16="http://schemas.microsoft.com/office/drawing/2014/main" id="{7E87C569-D426-4615-ADA7-B370EA983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>
            <a:extLst>
              <a:ext uri="{FF2B5EF4-FFF2-40B4-BE49-F238E27FC236}">
                <a16:creationId xmlns:a16="http://schemas.microsoft.com/office/drawing/2014/main" id="{7B353ED4-7AD0-46C9-88ED-1A16B1433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>
            <a:extLst>
              <a:ext uri="{FF2B5EF4-FFF2-40B4-BE49-F238E27FC236}">
                <a16:creationId xmlns:a16="http://schemas.microsoft.com/office/drawing/2014/main" id="{F561D985-AD57-459A-B3A6-EBF296039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572443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572442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572442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33EA-E472-4D22-9C03-A9C14AA21CED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5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5A3C-5767-4844-A0A3-83778C2E5409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6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763439"/>
            <a:ext cx="9590550" cy="133349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618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76450"/>
            <a:ext cx="4856841" cy="362267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0716" y="2076451"/>
            <a:ext cx="4856841" cy="362267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D27C-8599-43EF-BA1D-14DDC1946E06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0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>
            <a:extLst>
              <a:ext uri="{FF2B5EF4-FFF2-40B4-BE49-F238E27FC236}">
                <a16:creationId xmlns:a16="http://schemas.microsoft.com/office/drawing/2014/main" id="{37B721FF-D609-4D98-9D19-CF75AA8A5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29200" cy="4099959"/>
          </a:xfrm>
          <a:prstGeom prst="rect">
            <a:avLst/>
          </a:prstGeom>
        </p:spPr>
      </p:pic>
      <p:pic>
        <p:nvPicPr>
          <p:cNvPr id="21" name="Picture 20" descr="Slate-V2-HD-compPhotoInset.png">
            <a:extLst>
              <a:ext uri="{FF2B5EF4-FFF2-40B4-BE49-F238E27FC236}">
                <a16:creationId xmlns:a16="http://schemas.microsoft.com/office/drawing/2014/main" id="{073936BD-C868-433F-8E84-D6DD8E640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357" y="1734506"/>
            <a:ext cx="5029200" cy="40999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013" y="1855153"/>
            <a:ext cx="4764764" cy="6924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6013" y="2702103"/>
            <a:ext cx="4764764" cy="304353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3166" y="1855152"/>
            <a:ext cx="4779582" cy="6924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3167" y="2702103"/>
            <a:ext cx="4779581" cy="304353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3D99-809A-49C0-96E5-4250D0B498EE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2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13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0800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673351"/>
            <a:ext cx="3706889" cy="301625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77FD-7DE6-41D4-930D-AC99F5AFE54E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55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>
            <a:extLst>
              <a:ext uri="{FF2B5EF4-FFF2-40B4-BE49-F238E27FC236}">
                <a16:creationId xmlns:a16="http://schemas.microsoft.com/office/drawing/2014/main" id="{4D06E496-ACBA-4063-B4A1-C5C484EE5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763701"/>
            <a:ext cx="5707899" cy="1675559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698" y="2679699"/>
            <a:ext cx="4588094" cy="313569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5526-7079-4B7B-987C-1B5FAE11A0FF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76450"/>
            <a:ext cx="10353762" cy="371474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60007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73ED0CC-082F-4160-86E5-0D6041F12778}" type="datetime1">
              <a:rPr lang="en-US" smtClean="0"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6000749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000749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78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4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3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21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91E64-6021-43D1-A094-964049E9A3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Announcements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BFAD3-CD42-44E7-B61C-5569B421AD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March 27, 2022</a:t>
            </a:r>
          </a:p>
        </p:txBody>
      </p:sp>
    </p:spTree>
    <p:extLst>
      <p:ext uri="{BB962C8B-B14F-4D97-AF65-F5344CB8AC3E}">
        <p14:creationId xmlns:p14="http://schemas.microsoft.com/office/powerpoint/2010/main" val="276615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30000"/>
    </mc:Choice>
    <mc:Fallback xmlns="">
      <p:transition advClick="0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59DD7-6F23-4A26-B5FD-37C5C5FBA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anchor="t">
            <a:normAutofit fontScale="90000"/>
          </a:bodyPr>
          <a:lstStyle/>
          <a:p>
            <a:r>
              <a:rPr lang="en-US">
                <a:solidFill>
                  <a:srgbClr val="FFFFFF"/>
                </a:solidFill>
              </a:rPr>
              <a:t>Wednesday Night Kids &amp; Youth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749DE-1AB9-4C0B-AF50-C83C8828D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anchor="b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Every Wednesday Night</a:t>
            </a:r>
          </a:p>
          <a:p>
            <a:r>
              <a:rPr lang="en-US" sz="3200" dirty="0">
                <a:solidFill>
                  <a:srgbClr val="FFFFFF"/>
                </a:solidFill>
              </a:rPr>
              <a:t>Ages 5- High School</a:t>
            </a:r>
          </a:p>
          <a:p>
            <a:r>
              <a:rPr lang="en-US" sz="3200" dirty="0">
                <a:solidFill>
                  <a:srgbClr val="FFFFFF"/>
                </a:solidFill>
              </a:rPr>
              <a:t>6:00- 7:30 pm</a:t>
            </a:r>
          </a:p>
          <a:p>
            <a:r>
              <a:rPr lang="en-US" sz="3200" dirty="0">
                <a:solidFill>
                  <a:srgbClr val="FFFFFF"/>
                </a:solidFill>
              </a:rPr>
              <a:t>Free dinner is included for all kids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30000"/>
    </mc:Choice>
    <mc:Fallback xmlns="">
      <p:transition advClick="0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4870D-46C0-4A09-88CC-F943E6E7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pc="200">
                <a:solidFill>
                  <a:srgbClr val="FFFFFF"/>
                </a:solidFill>
              </a:rPr>
              <a:t>Palm Sunday: April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A8C4D-C2E0-40C5-AE6D-4F30AA694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solidFill>
                  <a:srgbClr val="FFFFFF"/>
                </a:solidFill>
              </a:rPr>
              <a:t>Parents! Please have your children here by 10:35 so they can walk in with palms as a group.</a:t>
            </a:r>
          </a:p>
        </p:txBody>
      </p:sp>
    </p:spTree>
    <p:extLst>
      <p:ext uri="{BB962C8B-B14F-4D97-AF65-F5344CB8AC3E}">
        <p14:creationId xmlns:p14="http://schemas.microsoft.com/office/powerpoint/2010/main" val="10790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4870D-46C0-4A09-88CC-F943E6E7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pc="200" dirty="0">
                <a:solidFill>
                  <a:srgbClr val="FFFFFF"/>
                </a:solidFill>
              </a:rPr>
              <a:t>Egg Hunt Prep </a:t>
            </a:r>
            <a:r>
              <a:rPr lang="en-US" spc="200">
                <a:solidFill>
                  <a:srgbClr val="FFFFFF"/>
                </a:solidFill>
              </a:rPr>
              <a:t>day- April 10</a:t>
            </a:r>
            <a:endParaRPr lang="en-US" spc="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A8C4D-C2E0-40C5-AE6D-4F30AA694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solidFill>
                  <a:srgbClr val="FFFFFF"/>
                </a:solidFill>
              </a:rPr>
              <a:t>We need volunteers to help stuff eggs for the Egg Hunt. We will meet directly after church in the gym.</a:t>
            </a:r>
          </a:p>
        </p:txBody>
      </p:sp>
    </p:spTree>
    <p:extLst>
      <p:ext uri="{BB962C8B-B14F-4D97-AF65-F5344CB8AC3E}">
        <p14:creationId xmlns:p14="http://schemas.microsoft.com/office/powerpoint/2010/main" val="80009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D6D11-57BD-4072-8552-41C0FCD7E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Donations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57BF3-EAB9-4A87-902C-3188A4EE9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anchor="b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We are asking for candy and plastic egg donations for the Egg Hunt on April 18. </a:t>
            </a:r>
          </a:p>
          <a:p>
            <a:r>
              <a:rPr lang="en-US" sz="3200" dirty="0">
                <a:solidFill>
                  <a:srgbClr val="FFFFFF"/>
                </a:solidFill>
              </a:rPr>
              <a:t>Please bring all donations to the kitchen. Thank you!</a:t>
            </a:r>
          </a:p>
        </p:txBody>
      </p:sp>
    </p:spTree>
    <p:extLst>
      <p:ext uri="{BB962C8B-B14F-4D97-AF65-F5344CB8AC3E}">
        <p14:creationId xmlns:p14="http://schemas.microsoft.com/office/powerpoint/2010/main" val="85653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30000"/>
    </mc:Choice>
    <mc:Fallback xmlns="">
      <p:transition advClick="0"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3E39-E5E4-4E26-B5C7-43A42F7E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Easter Sunday April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BC22-30EB-4A82-8619-D8632C84E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anchor="b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10:15 am- Egg Hunt followed by Coffee &amp; Fellowship</a:t>
            </a:r>
          </a:p>
          <a:p>
            <a:r>
              <a:rPr lang="en-US" sz="3200" dirty="0">
                <a:solidFill>
                  <a:srgbClr val="FFFFFF"/>
                </a:solidFill>
              </a:rPr>
              <a:t>10:50 am- Worship Service</a:t>
            </a:r>
          </a:p>
        </p:txBody>
      </p:sp>
    </p:spTree>
    <p:extLst>
      <p:ext uri="{BB962C8B-B14F-4D97-AF65-F5344CB8AC3E}">
        <p14:creationId xmlns:p14="http://schemas.microsoft.com/office/powerpoint/2010/main" val="214588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30000"/>
    </mc:Choice>
    <mc:Fallback xmlns="">
      <p:transition advClick="0"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9170F-6FF7-4139-B53F-99D5A8740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anchor="t">
            <a:no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Van Alstyne Community Egg Hunt- April 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B22A9-EA0C-4405-A252-2931FBDB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anchor="b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Come see us at the Community Egg Hunt for fun and games!</a:t>
            </a:r>
          </a:p>
        </p:txBody>
      </p:sp>
    </p:spTree>
    <p:extLst>
      <p:ext uri="{BB962C8B-B14F-4D97-AF65-F5344CB8AC3E}">
        <p14:creationId xmlns:p14="http://schemas.microsoft.com/office/powerpoint/2010/main" val="382652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30000"/>
    </mc:Choice>
    <mc:Fallback xmlns="">
      <p:transition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VTI">
  <a:themeElements>
    <a:clrScheme name="Custom 35">
      <a:dk1>
        <a:sysClr val="windowText" lastClr="000000"/>
      </a:dk1>
      <a:lt1>
        <a:sysClr val="window" lastClr="FFFFFF"/>
      </a:lt1>
      <a:dk2>
        <a:srgbClr val="4E3B30"/>
      </a:dk2>
      <a:lt2>
        <a:srgbClr val="F4EDD8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ustom 4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VTI" id="{35C4A07C-0176-4A32-9BCB-B016516853F0}" vid="{9B70D35C-BCA8-4715-BB49-8BE54A7FC0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B270AB-C138-415C-897E-3C24487DEC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4C00F4-06E9-43E3-AD97-88A857CEFA8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0585E981-8C91-4205-A0C3-C991F42B4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{3BF9A319-7927-4E3A-AB5B-FE2E5020A81D}tf55705232_win32</Template>
  <TotalTime>1</TotalTime>
  <Words>147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Goudy Old Style</vt:lpstr>
      <vt:lpstr>Wingdings 2</vt:lpstr>
      <vt:lpstr>SlateVTI</vt:lpstr>
      <vt:lpstr>Announcements</vt:lpstr>
      <vt:lpstr>Wednesday Night Kids &amp; Youth</vt:lpstr>
      <vt:lpstr>Palm Sunday: April 10</vt:lpstr>
      <vt:lpstr>Egg Hunt Prep day- April 10</vt:lpstr>
      <vt:lpstr>Donations Needed</vt:lpstr>
      <vt:lpstr>Easter Sunday April 17</vt:lpstr>
      <vt:lpstr>Van Alstyne Community Egg Hunt- April 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chris fluitt</dc:creator>
  <cp:lastModifiedBy>chris fluitt</cp:lastModifiedBy>
  <cp:revision>1</cp:revision>
  <dcterms:created xsi:type="dcterms:W3CDTF">2022-03-27T15:46:03Z</dcterms:created>
  <dcterms:modified xsi:type="dcterms:W3CDTF">2022-03-27T15:47:43Z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